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358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3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3" d="100"/>
          <a:sy n="163" d="100"/>
        </p:scale>
        <p:origin x="558" y="162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err="1"/>
              <a:t>Relapse</a:t>
            </a:r>
            <a:endParaRPr lang="en-US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B7460-FCDF-43AE-9088-6E010182D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Schizophrenia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869145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2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Relapse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2022-02-23T11:46:07Z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